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266" r:id="rId3"/>
    <p:sldId id="267" r:id="rId4"/>
    <p:sldId id="259" r:id="rId5"/>
    <p:sldId id="260" r:id="rId6"/>
    <p:sldId id="265" r:id="rId7"/>
    <p:sldId id="257" r:id="rId8"/>
    <p:sldId id="258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9" r:id="rId23"/>
    <p:sldId id="282" r:id="rId24"/>
    <p:sldId id="283" r:id="rId25"/>
    <p:sldId id="284" r:id="rId26"/>
    <p:sldId id="277" r:id="rId27"/>
    <p:sldId id="276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516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vim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1344</Words>
  <Application>Microsoft Macintosh PowerPoint</Application>
  <PresentationFormat>Widescreen</PresentationFormat>
  <Paragraphs>153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 LT Pro</vt:lpstr>
      <vt:lpstr>AvenirNext LT Pro Medium</vt:lpstr>
      <vt:lpstr>Calibri</vt:lpstr>
      <vt:lpstr>Courier New</vt:lpstr>
      <vt:lpstr>Posterama</vt:lpstr>
      <vt:lpstr>ExploreVTI</vt:lpstr>
      <vt:lpstr>Snakemake: modern descendant of the original 70s software workhorse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Snakemake as part of an ecosystem of workflow management software tools</vt:lpstr>
      <vt:lpstr>FAIR data practices</vt:lpstr>
      <vt:lpstr>Preparing for two phases of tool use &amp;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36</cp:revision>
  <dcterms:created xsi:type="dcterms:W3CDTF">2021-11-24T12:22:07Z</dcterms:created>
  <dcterms:modified xsi:type="dcterms:W3CDTF">2021-11-24T18:32:22Z</dcterms:modified>
</cp:coreProperties>
</file>